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1" r:id="rId3"/>
    <p:sldId id="292" r:id="rId4"/>
    <p:sldId id="313" r:id="rId5"/>
    <p:sldId id="293" r:id="rId6"/>
    <p:sldId id="312" r:id="rId7"/>
    <p:sldId id="307" r:id="rId8"/>
    <p:sldId id="302" r:id="rId9"/>
    <p:sldId id="303" r:id="rId10"/>
    <p:sldId id="304" r:id="rId11"/>
    <p:sldId id="305" r:id="rId12"/>
    <p:sldId id="306" r:id="rId13"/>
    <p:sldId id="310" r:id="rId14"/>
    <p:sldId id="291" r:id="rId15"/>
    <p:sldId id="298" r:id="rId16"/>
    <p:sldId id="308" r:id="rId17"/>
    <p:sldId id="30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00"/>
    <a:srgbClr val="CCECFF"/>
    <a:srgbClr val="C33DB3"/>
    <a:srgbClr val="E2AC00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119" d="100"/>
          <a:sy n="119" d="100"/>
        </p:scale>
        <p:origin x="11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B74B1-0C67-4161-8C69-1074532E1DF7}" type="doc">
      <dgm:prSet loTypeId="urn:microsoft.com/office/officeart/2005/8/layout/defaul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CA3B5EA-882C-4F02-BDA0-1206F9457776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El surrealisme va aparèixer a Europa a la dècada de 1920.</a:t>
          </a:r>
        </a:p>
      </dgm:t>
    </dgm:pt>
    <dgm:pt modelId="{A39AB2FA-385C-4F85-9D99-B69E2B0C5139}" type="parTrans" cxnId="{361FB45F-8769-447D-BD37-1E0FF7F35795}">
      <dgm:prSet/>
      <dgm:spPr/>
      <dgm:t>
        <a:bodyPr/>
        <a:lstStyle/>
        <a:p>
          <a:endParaRPr lang="es-ES"/>
        </a:p>
      </dgm:t>
    </dgm:pt>
    <dgm:pt modelId="{0D479F81-509A-44B1-B860-D0DB80640005}" type="sibTrans" cxnId="{361FB45F-8769-447D-BD37-1E0FF7F35795}">
      <dgm:prSet/>
      <dgm:spPr/>
      <dgm:t>
        <a:bodyPr/>
        <a:lstStyle/>
        <a:p>
          <a:endParaRPr lang="es-ES"/>
        </a:p>
      </dgm:t>
    </dgm:pt>
    <dgm:pt modelId="{19541F82-751E-4BD4-BD2B-7D41DD1B200B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Molt influït per les idees de Sigmund Freud i la psicoanàlisi. </a:t>
          </a:r>
        </a:p>
      </dgm:t>
    </dgm:pt>
    <dgm:pt modelId="{28AB75BB-03F3-44AC-9C0F-49C6AB947073}" type="parTrans" cxnId="{A102CAA6-E3F0-4CE2-B0D8-DC0015683E27}">
      <dgm:prSet/>
      <dgm:spPr/>
      <dgm:t>
        <a:bodyPr/>
        <a:lstStyle/>
        <a:p>
          <a:endParaRPr lang="es-ES"/>
        </a:p>
      </dgm:t>
    </dgm:pt>
    <dgm:pt modelId="{1344CE20-D03D-4482-8790-91E3F844B01E}" type="sibTrans" cxnId="{A102CAA6-E3F0-4CE2-B0D8-DC0015683E27}">
      <dgm:prSet/>
      <dgm:spPr/>
      <dgm:t>
        <a:bodyPr/>
        <a:lstStyle/>
        <a:p>
          <a:endParaRPr lang="es-ES"/>
        </a:p>
      </dgm:t>
    </dgm:pt>
    <dgm:pt modelId="{9E0AE586-8775-40A8-BD42-744780A4761D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Vol anar més enllà del món real i arribar al món dels somnis.</a:t>
          </a:r>
        </a:p>
      </dgm:t>
    </dgm:pt>
    <dgm:pt modelId="{3A454570-017D-4A26-AFF8-A7EE17AAF3DB}" type="parTrans" cxnId="{19022159-AA98-47C8-8017-716F30831259}">
      <dgm:prSet/>
      <dgm:spPr/>
      <dgm:t>
        <a:bodyPr/>
        <a:lstStyle/>
        <a:p>
          <a:endParaRPr lang="es-ES"/>
        </a:p>
      </dgm:t>
    </dgm:pt>
    <dgm:pt modelId="{9A949D97-0302-4539-BE13-BAB5A557ECDE}" type="sibTrans" cxnId="{19022159-AA98-47C8-8017-716F30831259}">
      <dgm:prSet/>
      <dgm:spPr/>
      <dgm:t>
        <a:bodyPr/>
        <a:lstStyle/>
        <a:p>
          <a:endParaRPr lang="es-ES"/>
        </a:p>
      </dgm:t>
    </dgm:pt>
    <dgm:pt modelId="{C07709EB-3E87-493D-BD29-15816327F037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Tècniques i formes impulsives i irracionals.</a:t>
          </a:r>
        </a:p>
      </dgm:t>
    </dgm:pt>
    <dgm:pt modelId="{80CF080B-E406-4B9F-802C-5C4613C23461}" type="parTrans" cxnId="{24BE1880-A45D-4302-A4E2-512B84897DC5}">
      <dgm:prSet/>
      <dgm:spPr/>
      <dgm:t>
        <a:bodyPr/>
        <a:lstStyle/>
        <a:p>
          <a:endParaRPr lang="es-ES"/>
        </a:p>
      </dgm:t>
    </dgm:pt>
    <dgm:pt modelId="{E791BBD0-2ADB-46AD-BF55-F08E7A8084DE}" type="sibTrans" cxnId="{24BE1880-A45D-4302-A4E2-512B84897DC5}">
      <dgm:prSet/>
      <dgm:spPr/>
      <dgm:t>
        <a:bodyPr/>
        <a:lstStyle/>
        <a:p>
          <a:endParaRPr lang="es-ES"/>
        </a:p>
      </dgm:t>
    </dgm:pt>
    <dgm:pt modelId="{40EDEC0C-BC62-4A23-9093-544BF1D62A4E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Barreja elements reals en contextos impossibles.</a:t>
          </a:r>
        </a:p>
      </dgm:t>
    </dgm:pt>
    <dgm:pt modelId="{CBCFB669-FAD4-4BA0-8768-BD4DB8F4576F}" type="parTrans" cxnId="{AE217B67-11C2-420F-9CC9-D734CF7DA285}">
      <dgm:prSet/>
      <dgm:spPr/>
      <dgm:t>
        <a:bodyPr/>
        <a:lstStyle/>
        <a:p>
          <a:endParaRPr lang="es-ES"/>
        </a:p>
      </dgm:t>
    </dgm:pt>
    <dgm:pt modelId="{5B8B6C98-0713-498B-B1C3-43D28130FE55}" type="sibTrans" cxnId="{AE217B67-11C2-420F-9CC9-D734CF7DA285}">
      <dgm:prSet/>
      <dgm:spPr/>
      <dgm:t>
        <a:bodyPr/>
        <a:lstStyle/>
        <a:p>
          <a:endParaRPr lang="es-ES"/>
        </a:p>
      </dgm:t>
    </dgm:pt>
    <dgm:pt modelId="{AAD6369C-1D85-4E40-8E51-B17E7B7FF153}" type="pres">
      <dgm:prSet presAssocID="{D3BB74B1-0C67-4161-8C69-1074532E1DF7}" presName="diagram" presStyleCnt="0">
        <dgm:presLayoutVars>
          <dgm:dir/>
          <dgm:resizeHandles val="exact"/>
        </dgm:presLayoutVars>
      </dgm:prSet>
      <dgm:spPr/>
    </dgm:pt>
    <dgm:pt modelId="{86FD1B81-48A4-4D09-B659-55612BC51A26}" type="pres">
      <dgm:prSet presAssocID="{1CA3B5EA-882C-4F02-BDA0-1206F9457776}" presName="node" presStyleLbl="node1" presStyleIdx="0" presStyleCnt="5">
        <dgm:presLayoutVars>
          <dgm:bulletEnabled val="1"/>
        </dgm:presLayoutVars>
      </dgm:prSet>
      <dgm:spPr/>
    </dgm:pt>
    <dgm:pt modelId="{E49C2A01-55EF-4142-BD2F-B3E1642A6C04}" type="pres">
      <dgm:prSet presAssocID="{0D479F81-509A-44B1-B860-D0DB80640005}" presName="sibTrans" presStyleCnt="0"/>
      <dgm:spPr/>
    </dgm:pt>
    <dgm:pt modelId="{1D031785-0ADA-4869-99A2-1019AE4006EF}" type="pres">
      <dgm:prSet presAssocID="{19541F82-751E-4BD4-BD2B-7D41DD1B200B}" presName="node" presStyleLbl="node1" presStyleIdx="1" presStyleCnt="5">
        <dgm:presLayoutVars>
          <dgm:bulletEnabled val="1"/>
        </dgm:presLayoutVars>
      </dgm:prSet>
      <dgm:spPr/>
    </dgm:pt>
    <dgm:pt modelId="{25EC293E-14F6-4F34-AABD-E8359347E032}" type="pres">
      <dgm:prSet presAssocID="{1344CE20-D03D-4482-8790-91E3F844B01E}" presName="sibTrans" presStyleCnt="0"/>
      <dgm:spPr/>
    </dgm:pt>
    <dgm:pt modelId="{42A4C5DC-346B-4EE2-9D87-CA4C60A24A71}" type="pres">
      <dgm:prSet presAssocID="{9E0AE586-8775-40A8-BD42-744780A4761D}" presName="node" presStyleLbl="node1" presStyleIdx="2" presStyleCnt="5">
        <dgm:presLayoutVars>
          <dgm:bulletEnabled val="1"/>
        </dgm:presLayoutVars>
      </dgm:prSet>
      <dgm:spPr/>
    </dgm:pt>
    <dgm:pt modelId="{BCCFDA39-5DAC-449C-98F8-699DA1B8D662}" type="pres">
      <dgm:prSet presAssocID="{9A949D97-0302-4539-BE13-BAB5A557ECDE}" presName="sibTrans" presStyleCnt="0"/>
      <dgm:spPr/>
    </dgm:pt>
    <dgm:pt modelId="{8510B40E-366B-42E9-82B6-E2F126D1D585}" type="pres">
      <dgm:prSet presAssocID="{C07709EB-3E87-493D-BD29-15816327F037}" presName="node" presStyleLbl="node1" presStyleIdx="3" presStyleCnt="5">
        <dgm:presLayoutVars>
          <dgm:bulletEnabled val="1"/>
        </dgm:presLayoutVars>
      </dgm:prSet>
      <dgm:spPr/>
    </dgm:pt>
    <dgm:pt modelId="{9E72ED19-DE9E-4D53-9247-B5AFB91EA737}" type="pres">
      <dgm:prSet presAssocID="{E791BBD0-2ADB-46AD-BF55-F08E7A8084DE}" presName="sibTrans" presStyleCnt="0"/>
      <dgm:spPr/>
    </dgm:pt>
    <dgm:pt modelId="{D80BCD0E-21D9-41D8-8DA4-1A11788AC74F}" type="pres">
      <dgm:prSet presAssocID="{40EDEC0C-BC62-4A23-9093-544BF1D62A4E}" presName="node" presStyleLbl="node1" presStyleIdx="4" presStyleCnt="5">
        <dgm:presLayoutVars>
          <dgm:bulletEnabled val="1"/>
        </dgm:presLayoutVars>
      </dgm:prSet>
      <dgm:spPr/>
    </dgm:pt>
  </dgm:ptLst>
  <dgm:cxnLst>
    <dgm:cxn modelId="{01B31F25-2E35-4295-80EA-F022D144F88C}" type="presOf" srcId="{D3BB74B1-0C67-4161-8C69-1074532E1DF7}" destId="{AAD6369C-1D85-4E40-8E51-B17E7B7FF153}" srcOrd="0" destOrd="0" presId="urn:microsoft.com/office/officeart/2005/8/layout/default"/>
    <dgm:cxn modelId="{361FB45F-8769-447D-BD37-1E0FF7F35795}" srcId="{D3BB74B1-0C67-4161-8C69-1074532E1DF7}" destId="{1CA3B5EA-882C-4F02-BDA0-1206F9457776}" srcOrd="0" destOrd="0" parTransId="{A39AB2FA-385C-4F85-9D99-B69E2B0C5139}" sibTransId="{0D479F81-509A-44B1-B860-D0DB80640005}"/>
    <dgm:cxn modelId="{AE217B67-11C2-420F-9CC9-D734CF7DA285}" srcId="{D3BB74B1-0C67-4161-8C69-1074532E1DF7}" destId="{40EDEC0C-BC62-4A23-9093-544BF1D62A4E}" srcOrd="4" destOrd="0" parTransId="{CBCFB669-FAD4-4BA0-8768-BD4DB8F4576F}" sibTransId="{5B8B6C98-0713-498B-B1C3-43D28130FE55}"/>
    <dgm:cxn modelId="{19022159-AA98-47C8-8017-716F30831259}" srcId="{D3BB74B1-0C67-4161-8C69-1074532E1DF7}" destId="{9E0AE586-8775-40A8-BD42-744780A4761D}" srcOrd="2" destOrd="0" parTransId="{3A454570-017D-4A26-AFF8-A7EE17AAF3DB}" sibTransId="{9A949D97-0302-4539-BE13-BAB5A557ECDE}"/>
    <dgm:cxn modelId="{24BE1880-A45D-4302-A4E2-512B84897DC5}" srcId="{D3BB74B1-0C67-4161-8C69-1074532E1DF7}" destId="{C07709EB-3E87-493D-BD29-15816327F037}" srcOrd="3" destOrd="0" parTransId="{80CF080B-E406-4B9F-802C-5C4613C23461}" sibTransId="{E791BBD0-2ADB-46AD-BF55-F08E7A8084DE}"/>
    <dgm:cxn modelId="{848C4898-8584-47BD-9DAE-B903FFACF329}" type="presOf" srcId="{C07709EB-3E87-493D-BD29-15816327F037}" destId="{8510B40E-366B-42E9-82B6-E2F126D1D585}" srcOrd="0" destOrd="0" presId="urn:microsoft.com/office/officeart/2005/8/layout/default"/>
    <dgm:cxn modelId="{A102CAA6-E3F0-4CE2-B0D8-DC0015683E27}" srcId="{D3BB74B1-0C67-4161-8C69-1074532E1DF7}" destId="{19541F82-751E-4BD4-BD2B-7D41DD1B200B}" srcOrd="1" destOrd="0" parTransId="{28AB75BB-03F3-44AC-9C0F-49C6AB947073}" sibTransId="{1344CE20-D03D-4482-8790-91E3F844B01E}"/>
    <dgm:cxn modelId="{652A75AC-C583-47B5-AC5B-D5F47D2FF7AA}" type="presOf" srcId="{40EDEC0C-BC62-4A23-9093-544BF1D62A4E}" destId="{D80BCD0E-21D9-41D8-8DA4-1A11788AC74F}" srcOrd="0" destOrd="0" presId="urn:microsoft.com/office/officeart/2005/8/layout/default"/>
    <dgm:cxn modelId="{4BBF0EEB-7816-432B-8ACF-B05D38734482}" type="presOf" srcId="{1CA3B5EA-882C-4F02-BDA0-1206F9457776}" destId="{86FD1B81-48A4-4D09-B659-55612BC51A26}" srcOrd="0" destOrd="0" presId="urn:microsoft.com/office/officeart/2005/8/layout/default"/>
    <dgm:cxn modelId="{850F3EF3-0C4E-4EC7-BCEA-4D1D67D1A803}" type="presOf" srcId="{9E0AE586-8775-40A8-BD42-744780A4761D}" destId="{42A4C5DC-346B-4EE2-9D87-CA4C60A24A71}" srcOrd="0" destOrd="0" presId="urn:microsoft.com/office/officeart/2005/8/layout/default"/>
    <dgm:cxn modelId="{797655FE-1CE3-42A5-854B-A4FB2FC571BD}" type="presOf" srcId="{19541F82-751E-4BD4-BD2B-7D41DD1B200B}" destId="{1D031785-0ADA-4869-99A2-1019AE4006EF}" srcOrd="0" destOrd="0" presId="urn:microsoft.com/office/officeart/2005/8/layout/default"/>
    <dgm:cxn modelId="{4F90E58D-475C-4FA9-9AC8-D14510D88026}" type="presParOf" srcId="{AAD6369C-1D85-4E40-8E51-B17E7B7FF153}" destId="{86FD1B81-48A4-4D09-B659-55612BC51A26}" srcOrd="0" destOrd="0" presId="urn:microsoft.com/office/officeart/2005/8/layout/default"/>
    <dgm:cxn modelId="{6A4FD84E-1265-411C-B12C-285C53EE4138}" type="presParOf" srcId="{AAD6369C-1D85-4E40-8E51-B17E7B7FF153}" destId="{E49C2A01-55EF-4142-BD2F-B3E1642A6C04}" srcOrd="1" destOrd="0" presId="urn:microsoft.com/office/officeart/2005/8/layout/default"/>
    <dgm:cxn modelId="{19D5EFA7-4CD5-4543-99A1-EE8209F1E9C3}" type="presParOf" srcId="{AAD6369C-1D85-4E40-8E51-B17E7B7FF153}" destId="{1D031785-0ADA-4869-99A2-1019AE4006EF}" srcOrd="2" destOrd="0" presId="urn:microsoft.com/office/officeart/2005/8/layout/default"/>
    <dgm:cxn modelId="{9DEE7F8E-B153-47BC-96EA-93EBCA339DEC}" type="presParOf" srcId="{AAD6369C-1D85-4E40-8E51-B17E7B7FF153}" destId="{25EC293E-14F6-4F34-AABD-E8359347E032}" srcOrd="3" destOrd="0" presId="urn:microsoft.com/office/officeart/2005/8/layout/default"/>
    <dgm:cxn modelId="{3D22D8BC-4875-453B-B78D-BF1DB091A26F}" type="presParOf" srcId="{AAD6369C-1D85-4E40-8E51-B17E7B7FF153}" destId="{42A4C5DC-346B-4EE2-9D87-CA4C60A24A71}" srcOrd="4" destOrd="0" presId="urn:microsoft.com/office/officeart/2005/8/layout/default"/>
    <dgm:cxn modelId="{3231D18A-7160-42E0-8003-68FA41D46336}" type="presParOf" srcId="{AAD6369C-1D85-4E40-8E51-B17E7B7FF153}" destId="{BCCFDA39-5DAC-449C-98F8-699DA1B8D662}" srcOrd="5" destOrd="0" presId="urn:microsoft.com/office/officeart/2005/8/layout/default"/>
    <dgm:cxn modelId="{ED578A7A-CE40-4655-9A28-13224576401D}" type="presParOf" srcId="{AAD6369C-1D85-4E40-8E51-B17E7B7FF153}" destId="{8510B40E-366B-42E9-82B6-E2F126D1D585}" srcOrd="6" destOrd="0" presId="urn:microsoft.com/office/officeart/2005/8/layout/default"/>
    <dgm:cxn modelId="{8F85E7EE-7AD9-40B3-9F0E-DDC9AE5C30EF}" type="presParOf" srcId="{AAD6369C-1D85-4E40-8E51-B17E7B7FF153}" destId="{9E72ED19-DE9E-4D53-9247-B5AFB91EA737}" srcOrd="7" destOrd="0" presId="urn:microsoft.com/office/officeart/2005/8/layout/default"/>
    <dgm:cxn modelId="{C5864097-D492-42F2-B40E-F12AB4605CA4}" type="presParOf" srcId="{AAD6369C-1D85-4E40-8E51-B17E7B7FF153}" destId="{D80BCD0E-21D9-41D8-8DA4-1A11788AC7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B74B1-0C67-4161-8C69-1074532E1DF7}" type="doc">
      <dgm:prSet loTypeId="urn:microsoft.com/office/officeart/2005/8/layout/default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A3B5EA-882C-4F02-BDA0-1206F9457776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Neix a França entre 1907 i 1914 i suposa el trencament definitiu amb la pintura tradicional.</a:t>
          </a:r>
        </a:p>
      </dgm:t>
    </dgm:pt>
    <dgm:pt modelId="{A39AB2FA-385C-4F85-9D99-B69E2B0C5139}" type="parTrans" cxnId="{361FB45F-8769-447D-BD37-1E0FF7F35795}">
      <dgm:prSet/>
      <dgm:spPr/>
      <dgm:t>
        <a:bodyPr/>
        <a:lstStyle/>
        <a:p>
          <a:endParaRPr lang="es-ES"/>
        </a:p>
      </dgm:t>
    </dgm:pt>
    <dgm:pt modelId="{0D479F81-509A-44B1-B860-D0DB80640005}" type="sibTrans" cxnId="{361FB45F-8769-447D-BD37-1E0FF7F35795}">
      <dgm:prSet/>
      <dgm:spPr/>
      <dgm:t>
        <a:bodyPr/>
        <a:lstStyle/>
        <a:p>
          <a:endParaRPr lang="es-ES"/>
        </a:p>
      </dgm:t>
    </dgm:pt>
    <dgm:pt modelId="{19541F82-751E-4BD4-BD2B-7D41DD1B200B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Fou el primer corrent pictòric que va trencar amb el concepte de “perspectiva”</a:t>
          </a:r>
        </a:p>
      </dgm:t>
    </dgm:pt>
    <dgm:pt modelId="{28AB75BB-03F3-44AC-9C0F-49C6AB947073}" type="parTrans" cxnId="{A102CAA6-E3F0-4CE2-B0D8-DC0015683E27}">
      <dgm:prSet/>
      <dgm:spPr/>
      <dgm:t>
        <a:bodyPr/>
        <a:lstStyle/>
        <a:p>
          <a:endParaRPr lang="es-ES"/>
        </a:p>
      </dgm:t>
    </dgm:pt>
    <dgm:pt modelId="{1344CE20-D03D-4482-8790-91E3F844B01E}" type="sibTrans" cxnId="{A102CAA6-E3F0-4CE2-B0D8-DC0015683E27}">
      <dgm:prSet/>
      <dgm:spPr/>
      <dgm:t>
        <a:bodyPr/>
        <a:lstStyle/>
        <a:p>
          <a:endParaRPr lang="es-ES"/>
        </a:p>
      </dgm:t>
    </dgm:pt>
    <dgm:pt modelId="{9E0AE586-8775-40A8-BD42-744780A4761D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Totes les formes de la natura es representen amb figures geomètriques.</a:t>
          </a:r>
        </a:p>
      </dgm:t>
    </dgm:pt>
    <dgm:pt modelId="{3A454570-017D-4A26-AFF8-A7EE17AAF3DB}" type="parTrans" cxnId="{19022159-AA98-47C8-8017-716F30831259}">
      <dgm:prSet/>
      <dgm:spPr/>
      <dgm:t>
        <a:bodyPr/>
        <a:lstStyle/>
        <a:p>
          <a:endParaRPr lang="es-ES"/>
        </a:p>
      </dgm:t>
    </dgm:pt>
    <dgm:pt modelId="{9A949D97-0302-4539-BE13-BAB5A557ECDE}" type="sibTrans" cxnId="{19022159-AA98-47C8-8017-716F30831259}">
      <dgm:prSet/>
      <dgm:spPr/>
      <dgm:t>
        <a:bodyPr/>
        <a:lstStyle/>
        <a:p>
          <a:endParaRPr lang="es-ES"/>
        </a:p>
      </dgm:t>
    </dgm:pt>
    <dgm:pt modelId="{C07709EB-3E87-493D-BD29-15816327F037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Totes les parts dels objectes es presenten en un mateix pla.</a:t>
          </a:r>
        </a:p>
      </dgm:t>
    </dgm:pt>
    <dgm:pt modelId="{80CF080B-E406-4B9F-802C-5C4613C23461}" type="parTrans" cxnId="{24BE1880-A45D-4302-A4E2-512B84897DC5}">
      <dgm:prSet/>
      <dgm:spPr/>
      <dgm:t>
        <a:bodyPr/>
        <a:lstStyle/>
        <a:p>
          <a:endParaRPr lang="es-ES"/>
        </a:p>
      </dgm:t>
    </dgm:pt>
    <dgm:pt modelId="{E791BBD0-2ADB-46AD-BF55-F08E7A8084DE}" type="sibTrans" cxnId="{24BE1880-A45D-4302-A4E2-512B84897DC5}">
      <dgm:prSet/>
      <dgm:spPr/>
      <dgm:t>
        <a:bodyPr/>
        <a:lstStyle/>
        <a:p>
          <a:endParaRPr lang="es-ES"/>
        </a:p>
      </dgm:t>
    </dgm:pt>
    <dgm:pt modelId="{40EDEC0C-BC62-4A23-9093-544BF1D62A4E}">
      <dgm:prSet phldrT="[Texto]" custT="1"/>
      <dgm:spPr/>
      <dgm:t>
        <a:bodyPr/>
        <a:lstStyle/>
        <a:p>
          <a:r>
            <a:rPr lang="ca-ES" sz="2000" b="1" noProof="0" dirty="0" err="1">
              <a:latin typeface="Century Gothic" panose="020B0502020202020204" pitchFamily="34" charset="0"/>
            </a:rPr>
            <a:t>Georges</a:t>
          </a:r>
          <a:r>
            <a:rPr lang="ca-ES" sz="2000" b="1" noProof="0" dirty="0">
              <a:latin typeface="Century Gothic" panose="020B0502020202020204" pitchFamily="34" charset="0"/>
            </a:rPr>
            <a:t> </a:t>
          </a:r>
          <a:r>
            <a:rPr lang="ca-ES" sz="2000" b="1" noProof="0" dirty="0" err="1">
              <a:latin typeface="Century Gothic" panose="020B0502020202020204" pitchFamily="34" charset="0"/>
            </a:rPr>
            <a:t>Braque</a:t>
          </a:r>
          <a:r>
            <a:rPr lang="ca-ES" sz="2000" b="1" noProof="0" dirty="0">
              <a:latin typeface="Century Gothic" panose="020B0502020202020204" pitchFamily="34" charset="0"/>
            </a:rPr>
            <a:t>, Pablo Ruiz Picasso, Juan Gris, Joan Miró... </a:t>
          </a:r>
        </a:p>
      </dgm:t>
    </dgm:pt>
    <dgm:pt modelId="{CBCFB669-FAD4-4BA0-8768-BD4DB8F4576F}" type="parTrans" cxnId="{AE217B67-11C2-420F-9CC9-D734CF7DA285}">
      <dgm:prSet/>
      <dgm:spPr/>
      <dgm:t>
        <a:bodyPr/>
        <a:lstStyle/>
        <a:p>
          <a:endParaRPr lang="es-ES"/>
        </a:p>
      </dgm:t>
    </dgm:pt>
    <dgm:pt modelId="{5B8B6C98-0713-498B-B1C3-43D28130FE55}" type="sibTrans" cxnId="{AE217B67-11C2-420F-9CC9-D734CF7DA285}">
      <dgm:prSet/>
      <dgm:spPr/>
      <dgm:t>
        <a:bodyPr/>
        <a:lstStyle/>
        <a:p>
          <a:endParaRPr lang="es-ES"/>
        </a:p>
      </dgm:t>
    </dgm:pt>
    <dgm:pt modelId="{AAD6369C-1D85-4E40-8E51-B17E7B7FF153}" type="pres">
      <dgm:prSet presAssocID="{D3BB74B1-0C67-4161-8C69-1074532E1DF7}" presName="diagram" presStyleCnt="0">
        <dgm:presLayoutVars>
          <dgm:dir/>
          <dgm:resizeHandles val="exact"/>
        </dgm:presLayoutVars>
      </dgm:prSet>
      <dgm:spPr/>
    </dgm:pt>
    <dgm:pt modelId="{86FD1B81-48A4-4D09-B659-55612BC51A26}" type="pres">
      <dgm:prSet presAssocID="{1CA3B5EA-882C-4F02-BDA0-1206F9457776}" presName="node" presStyleLbl="node1" presStyleIdx="0" presStyleCnt="5">
        <dgm:presLayoutVars>
          <dgm:bulletEnabled val="1"/>
        </dgm:presLayoutVars>
      </dgm:prSet>
      <dgm:spPr/>
    </dgm:pt>
    <dgm:pt modelId="{E49C2A01-55EF-4142-BD2F-B3E1642A6C04}" type="pres">
      <dgm:prSet presAssocID="{0D479F81-509A-44B1-B860-D0DB80640005}" presName="sibTrans" presStyleCnt="0"/>
      <dgm:spPr/>
    </dgm:pt>
    <dgm:pt modelId="{1D031785-0ADA-4869-99A2-1019AE4006EF}" type="pres">
      <dgm:prSet presAssocID="{19541F82-751E-4BD4-BD2B-7D41DD1B200B}" presName="node" presStyleLbl="node1" presStyleIdx="1" presStyleCnt="5">
        <dgm:presLayoutVars>
          <dgm:bulletEnabled val="1"/>
        </dgm:presLayoutVars>
      </dgm:prSet>
      <dgm:spPr/>
    </dgm:pt>
    <dgm:pt modelId="{25EC293E-14F6-4F34-AABD-E8359347E032}" type="pres">
      <dgm:prSet presAssocID="{1344CE20-D03D-4482-8790-91E3F844B01E}" presName="sibTrans" presStyleCnt="0"/>
      <dgm:spPr/>
    </dgm:pt>
    <dgm:pt modelId="{42A4C5DC-346B-4EE2-9D87-CA4C60A24A71}" type="pres">
      <dgm:prSet presAssocID="{9E0AE586-8775-40A8-BD42-744780A4761D}" presName="node" presStyleLbl="node1" presStyleIdx="2" presStyleCnt="5">
        <dgm:presLayoutVars>
          <dgm:bulletEnabled val="1"/>
        </dgm:presLayoutVars>
      </dgm:prSet>
      <dgm:spPr/>
    </dgm:pt>
    <dgm:pt modelId="{BCCFDA39-5DAC-449C-98F8-699DA1B8D662}" type="pres">
      <dgm:prSet presAssocID="{9A949D97-0302-4539-BE13-BAB5A557ECDE}" presName="sibTrans" presStyleCnt="0"/>
      <dgm:spPr/>
    </dgm:pt>
    <dgm:pt modelId="{8510B40E-366B-42E9-82B6-E2F126D1D585}" type="pres">
      <dgm:prSet presAssocID="{C07709EB-3E87-493D-BD29-15816327F037}" presName="node" presStyleLbl="node1" presStyleIdx="3" presStyleCnt="5">
        <dgm:presLayoutVars>
          <dgm:bulletEnabled val="1"/>
        </dgm:presLayoutVars>
      </dgm:prSet>
      <dgm:spPr/>
    </dgm:pt>
    <dgm:pt modelId="{9E72ED19-DE9E-4D53-9247-B5AFB91EA737}" type="pres">
      <dgm:prSet presAssocID="{E791BBD0-2ADB-46AD-BF55-F08E7A8084DE}" presName="sibTrans" presStyleCnt="0"/>
      <dgm:spPr/>
    </dgm:pt>
    <dgm:pt modelId="{D80BCD0E-21D9-41D8-8DA4-1A11788AC74F}" type="pres">
      <dgm:prSet presAssocID="{40EDEC0C-BC62-4A23-9093-544BF1D62A4E}" presName="node" presStyleLbl="node1" presStyleIdx="4" presStyleCnt="5">
        <dgm:presLayoutVars>
          <dgm:bulletEnabled val="1"/>
        </dgm:presLayoutVars>
      </dgm:prSet>
      <dgm:spPr/>
    </dgm:pt>
  </dgm:ptLst>
  <dgm:cxnLst>
    <dgm:cxn modelId="{01B31F25-2E35-4295-80EA-F022D144F88C}" type="presOf" srcId="{D3BB74B1-0C67-4161-8C69-1074532E1DF7}" destId="{AAD6369C-1D85-4E40-8E51-B17E7B7FF153}" srcOrd="0" destOrd="0" presId="urn:microsoft.com/office/officeart/2005/8/layout/default"/>
    <dgm:cxn modelId="{361FB45F-8769-447D-BD37-1E0FF7F35795}" srcId="{D3BB74B1-0C67-4161-8C69-1074532E1DF7}" destId="{1CA3B5EA-882C-4F02-BDA0-1206F9457776}" srcOrd="0" destOrd="0" parTransId="{A39AB2FA-385C-4F85-9D99-B69E2B0C5139}" sibTransId="{0D479F81-509A-44B1-B860-D0DB80640005}"/>
    <dgm:cxn modelId="{AE217B67-11C2-420F-9CC9-D734CF7DA285}" srcId="{D3BB74B1-0C67-4161-8C69-1074532E1DF7}" destId="{40EDEC0C-BC62-4A23-9093-544BF1D62A4E}" srcOrd="4" destOrd="0" parTransId="{CBCFB669-FAD4-4BA0-8768-BD4DB8F4576F}" sibTransId="{5B8B6C98-0713-498B-B1C3-43D28130FE55}"/>
    <dgm:cxn modelId="{19022159-AA98-47C8-8017-716F30831259}" srcId="{D3BB74B1-0C67-4161-8C69-1074532E1DF7}" destId="{9E0AE586-8775-40A8-BD42-744780A4761D}" srcOrd="2" destOrd="0" parTransId="{3A454570-017D-4A26-AFF8-A7EE17AAF3DB}" sibTransId="{9A949D97-0302-4539-BE13-BAB5A557ECDE}"/>
    <dgm:cxn modelId="{24BE1880-A45D-4302-A4E2-512B84897DC5}" srcId="{D3BB74B1-0C67-4161-8C69-1074532E1DF7}" destId="{C07709EB-3E87-493D-BD29-15816327F037}" srcOrd="3" destOrd="0" parTransId="{80CF080B-E406-4B9F-802C-5C4613C23461}" sibTransId="{E791BBD0-2ADB-46AD-BF55-F08E7A8084DE}"/>
    <dgm:cxn modelId="{848C4898-8584-47BD-9DAE-B903FFACF329}" type="presOf" srcId="{C07709EB-3E87-493D-BD29-15816327F037}" destId="{8510B40E-366B-42E9-82B6-E2F126D1D585}" srcOrd="0" destOrd="0" presId="urn:microsoft.com/office/officeart/2005/8/layout/default"/>
    <dgm:cxn modelId="{A102CAA6-E3F0-4CE2-B0D8-DC0015683E27}" srcId="{D3BB74B1-0C67-4161-8C69-1074532E1DF7}" destId="{19541F82-751E-4BD4-BD2B-7D41DD1B200B}" srcOrd="1" destOrd="0" parTransId="{28AB75BB-03F3-44AC-9C0F-49C6AB947073}" sibTransId="{1344CE20-D03D-4482-8790-91E3F844B01E}"/>
    <dgm:cxn modelId="{652A75AC-C583-47B5-AC5B-D5F47D2FF7AA}" type="presOf" srcId="{40EDEC0C-BC62-4A23-9093-544BF1D62A4E}" destId="{D80BCD0E-21D9-41D8-8DA4-1A11788AC74F}" srcOrd="0" destOrd="0" presId="urn:microsoft.com/office/officeart/2005/8/layout/default"/>
    <dgm:cxn modelId="{4BBF0EEB-7816-432B-8ACF-B05D38734482}" type="presOf" srcId="{1CA3B5EA-882C-4F02-BDA0-1206F9457776}" destId="{86FD1B81-48A4-4D09-B659-55612BC51A26}" srcOrd="0" destOrd="0" presId="urn:microsoft.com/office/officeart/2005/8/layout/default"/>
    <dgm:cxn modelId="{850F3EF3-0C4E-4EC7-BCEA-4D1D67D1A803}" type="presOf" srcId="{9E0AE586-8775-40A8-BD42-744780A4761D}" destId="{42A4C5DC-346B-4EE2-9D87-CA4C60A24A71}" srcOrd="0" destOrd="0" presId="urn:microsoft.com/office/officeart/2005/8/layout/default"/>
    <dgm:cxn modelId="{797655FE-1CE3-42A5-854B-A4FB2FC571BD}" type="presOf" srcId="{19541F82-751E-4BD4-BD2B-7D41DD1B200B}" destId="{1D031785-0ADA-4869-99A2-1019AE4006EF}" srcOrd="0" destOrd="0" presId="urn:microsoft.com/office/officeart/2005/8/layout/default"/>
    <dgm:cxn modelId="{4F90E58D-475C-4FA9-9AC8-D14510D88026}" type="presParOf" srcId="{AAD6369C-1D85-4E40-8E51-B17E7B7FF153}" destId="{86FD1B81-48A4-4D09-B659-55612BC51A26}" srcOrd="0" destOrd="0" presId="urn:microsoft.com/office/officeart/2005/8/layout/default"/>
    <dgm:cxn modelId="{6A4FD84E-1265-411C-B12C-285C53EE4138}" type="presParOf" srcId="{AAD6369C-1D85-4E40-8E51-B17E7B7FF153}" destId="{E49C2A01-55EF-4142-BD2F-B3E1642A6C04}" srcOrd="1" destOrd="0" presId="urn:microsoft.com/office/officeart/2005/8/layout/default"/>
    <dgm:cxn modelId="{19D5EFA7-4CD5-4543-99A1-EE8209F1E9C3}" type="presParOf" srcId="{AAD6369C-1D85-4E40-8E51-B17E7B7FF153}" destId="{1D031785-0ADA-4869-99A2-1019AE4006EF}" srcOrd="2" destOrd="0" presId="urn:microsoft.com/office/officeart/2005/8/layout/default"/>
    <dgm:cxn modelId="{9DEE7F8E-B153-47BC-96EA-93EBCA339DEC}" type="presParOf" srcId="{AAD6369C-1D85-4E40-8E51-B17E7B7FF153}" destId="{25EC293E-14F6-4F34-AABD-E8359347E032}" srcOrd="3" destOrd="0" presId="urn:microsoft.com/office/officeart/2005/8/layout/default"/>
    <dgm:cxn modelId="{3D22D8BC-4875-453B-B78D-BF1DB091A26F}" type="presParOf" srcId="{AAD6369C-1D85-4E40-8E51-B17E7B7FF153}" destId="{42A4C5DC-346B-4EE2-9D87-CA4C60A24A71}" srcOrd="4" destOrd="0" presId="urn:microsoft.com/office/officeart/2005/8/layout/default"/>
    <dgm:cxn modelId="{3231D18A-7160-42E0-8003-68FA41D46336}" type="presParOf" srcId="{AAD6369C-1D85-4E40-8E51-B17E7B7FF153}" destId="{BCCFDA39-5DAC-449C-98F8-699DA1B8D662}" srcOrd="5" destOrd="0" presId="urn:microsoft.com/office/officeart/2005/8/layout/default"/>
    <dgm:cxn modelId="{ED578A7A-CE40-4655-9A28-13224576401D}" type="presParOf" srcId="{AAD6369C-1D85-4E40-8E51-B17E7B7FF153}" destId="{8510B40E-366B-42E9-82B6-E2F126D1D585}" srcOrd="6" destOrd="0" presId="urn:microsoft.com/office/officeart/2005/8/layout/default"/>
    <dgm:cxn modelId="{8F85E7EE-7AD9-40B3-9F0E-DDC9AE5C30EF}" type="presParOf" srcId="{AAD6369C-1D85-4E40-8E51-B17E7B7FF153}" destId="{9E72ED19-DE9E-4D53-9247-B5AFB91EA737}" srcOrd="7" destOrd="0" presId="urn:microsoft.com/office/officeart/2005/8/layout/default"/>
    <dgm:cxn modelId="{C5864097-D492-42F2-B40E-F12AB4605CA4}" type="presParOf" srcId="{AAD6369C-1D85-4E40-8E51-B17E7B7FF153}" destId="{D80BCD0E-21D9-41D8-8DA4-1A11788AC7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B74B1-0C67-4161-8C69-1074532E1DF7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A3B5EA-882C-4F02-BDA0-1206F9457776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L’art abstracte prescindeix de les figures reals. Exalta el color i el llenguatge visual.</a:t>
          </a:r>
        </a:p>
      </dgm:t>
    </dgm:pt>
    <dgm:pt modelId="{A39AB2FA-385C-4F85-9D99-B69E2B0C5139}" type="parTrans" cxnId="{361FB45F-8769-447D-BD37-1E0FF7F35795}">
      <dgm:prSet/>
      <dgm:spPr/>
      <dgm:t>
        <a:bodyPr/>
        <a:lstStyle/>
        <a:p>
          <a:endParaRPr lang="es-ES"/>
        </a:p>
      </dgm:t>
    </dgm:pt>
    <dgm:pt modelId="{0D479F81-509A-44B1-B860-D0DB80640005}" type="sibTrans" cxnId="{361FB45F-8769-447D-BD37-1E0FF7F35795}">
      <dgm:prSet/>
      <dgm:spPr/>
      <dgm:t>
        <a:bodyPr/>
        <a:lstStyle/>
        <a:p>
          <a:endParaRPr lang="es-ES"/>
        </a:p>
      </dgm:t>
    </dgm:pt>
    <dgm:pt modelId="{19541F82-751E-4BD4-BD2B-7D41DD1B200B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Rebutja la còpia o la reproducció del que és real i es centra en el món interior.</a:t>
          </a:r>
        </a:p>
      </dgm:t>
    </dgm:pt>
    <dgm:pt modelId="{28AB75BB-03F3-44AC-9C0F-49C6AB947073}" type="parTrans" cxnId="{A102CAA6-E3F0-4CE2-B0D8-DC0015683E27}">
      <dgm:prSet/>
      <dgm:spPr/>
      <dgm:t>
        <a:bodyPr/>
        <a:lstStyle/>
        <a:p>
          <a:endParaRPr lang="es-ES"/>
        </a:p>
      </dgm:t>
    </dgm:pt>
    <dgm:pt modelId="{1344CE20-D03D-4482-8790-91E3F844B01E}" type="sibTrans" cxnId="{A102CAA6-E3F0-4CE2-B0D8-DC0015683E27}">
      <dgm:prSet/>
      <dgm:spPr/>
      <dgm:t>
        <a:bodyPr/>
        <a:lstStyle/>
        <a:p>
          <a:endParaRPr lang="es-ES"/>
        </a:p>
      </dgm:t>
    </dgm:pt>
    <dgm:pt modelId="{9E0AE586-8775-40A8-BD42-744780A4761D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Formes, colors i línies creen composicions independents del món exterior.</a:t>
          </a:r>
        </a:p>
      </dgm:t>
    </dgm:pt>
    <dgm:pt modelId="{3A454570-017D-4A26-AFF8-A7EE17AAF3DB}" type="parTrans" cxnId="{19022159-AA98-47C8-8017-716F30831259}">
      <dgm:prSet/>
      <dgm:spPr/>
      <dgm:t>
        <a:bodyPr/>
        <a:lstStyle/>
        <a:p>
          <a:endParaRPr lang="es-ES"/>
        </a:p>
      </dgm:t>
    </dgm:pt>
    <dgm:pt modelId="{9A949D97-0302-4539-BE13-BAB5A557ECDE}" type="sibTrans" cxnId="{19022159-AA98-47C8-8017-716F30831259}">
      <dgm:prSet/>
      <dgm:spPr/>
      <dgm:t>
        <a:bodyPr/>
        <a:lstStyle/>
        <a:p>
          <a:endParaRPr lang="es-ES"/>
        </a:p>
      </dgm:t>
    </dgm:pt>
    <dgm:pt modelId="{C07709EB-3E87-493D-BD29-15816327F037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Ús de formes geomètriques, volums, formes indefinides ...</a:t>
          </a:r>
        </a:p>
      </dgm:t>
    </dgm:pt>
    <dgm:pt modelId="{80CF080B-E406-4B9F-802C-5C4613C23461}" type="parTrans" cxnId="{24BE1880-A45D-4302-A4E2-512B84897DC5}">
      <dgm:prSet/>
      <dgm:spPr/>
      <dgm:t>
        <a:bodyPr/>
        <a:lstStyle/>
        <a:p>
          <a:endParaRPr lang="es-ES"/>
        </a:p>
      </dgm:t>
    </dgm:pt>
    <dgm:pt modelId="{E791BBD0-2ADB-46AD-BF55-F08E7A8084DE}" type="sibTrans" cxnId="{24BE1880-A45D-4302-A4E2-512B84897DC5}">
      <dgm:prSet/>
      <dgm:spPr/>
      <dgm:t>
        <a:bodyPr/>
        <a:lstStyle/>
        <a:p>
          <a:endParaRPr lang="es-ES"/>
        </a:p>
      </dgm:t>
    </dgm:pt>
    <dgm:pt modelId="{40EDEC0C-BC62-4A23-9093-544BF1D62A4E}">
      <dgm:prSet phldrT="[Texto]" custT="1"/>
      <dgm:spPr/>
      <dgm:t>
        <a:bodyPr/>
        <a:lstStyle/>
        <a:p>
          <a:r>
            <a:rPr lang="ca-ES" sz="2000" b="1" noProof="0" dirty="0">
              <a:latin typeface="Century Gothic" panose="020B0502020202020204" pitchFamily="34" charset="0"/>
            </a:rPr>
            <a:t>Gran importància del cromatisme i de les sensacions visuals.</a:t>
          </a:r>
        </a:p>
      </dgm:t>
    </dgm:pt>
    <dgm:pt modelId="{CBCFB669-FAD4-4BA0-8768-BD4DB8F4576F}" type="parTrans" cxnId="{AE217B67-11C2-420F-9CC9-D734CF7DA285}">
      <dgm:prSet/>
      <dgm:spPr/>
      <dgm:t>
        <a:bodyPr/>
        <a:lstStyle/>
        <a:p>
          <a:endParaRPr lang="es-ES"/>
        </a:p>
      </dgm:t>
    </dgm:pt>
    <dgm:pt modelId="{5B8B6C98-0713-498B-B1C3-43D28130FE55}" type="sibTrans" cxnId="{AE217B67-11C2-420F-9CC9-D734CF7DA285}">
      <dgm:prSet/>
      <dgm:spPr/>
      <dgm:t>
        <a:bodyPr/>
        <a:lstStyle/>
        <a:p>
          <a:endParaRPr lang="es-ES"/>
        </a:p>
      </dgm:t>
    </dgm:pt>
    <dgm:pt modelId="{AAD6369C-1D85-4E40-8E51-B17E7B7FF153}" type="pres">
      <dgm:prSet presAssocID="{D3BB74B1-0C67-4161-8C69-1074532E1DF7}" presName="diagram" presStyleCnt="0">
        <dgm:presLayoutVars>
          <dgm:dir/>
          <dgm:resizeHandles val="exact"/>
        </dgm:presLayoutVars>
      </dgm:prSet>
      <dgm:spPr/>
    </dgm:pt>
    <dgm:pt modelId="{86FD1B81-48A4-4D09-B659-55612BC51A26}" type="pres">
      <dgm:prSet presAssocID="{1CA3B5EA-882C-4F02-BDA0-1206F9457776}" presName="node" presStyleLbl="node1" presStyleIdx="0" presStyleCnt="5">
        <dgm:presLayoutVars>
          <dgm:bulletEnabled val="1"/>
        </dgm:presLayoutVars>
      </dgm:prSet>
      <dgm:spPr/>
    </dgm:pt>
    <dgm:pt modelId="{E49C2A01-55EF-4142-BD2F-B3E1642A6C04}" type="pres">
      <dgm:prSet presAssocID="{0D479F81-509A-44B1-B860-D0DB80640005}" presName="sibTrans" presStyleCnt="0"/>
      <dgm:spPr/>
    </dgm:pt>
    <dgm:pt modelId="{1D031785-0ADA-4869-99A2-1019AE4006EF}" type="pres">
      <dgm:prSet presAssocID="{19541F82-751E-4BD4-BD2B-7D41DD1B200B}" presName="node" presStyleLbl="node1" presStyleIdx="1" presStyleCnt="5">
        <dgm:presLayoutVars>
          <dgm:bulletEnabled val="1"/>
        </dgm:presLayoutVars>
      </dgm:prSet>
      <dgm:spPr/>
    </dgm:pt>
    <dgm:pt modelId="{25EC293E-14F6-4F34-AABD-E8359347E032}" type="pres">
      <dgm:prSet presAssocID="{1344CE20-D03D-4482-8790-91E3F844B01E}" presName="sibTrans" presStyleCnt="0"/>
      <dgm:spPr/>
    </dgm:pt>
    <dgm:pt modelId="{42A4C5DC-346B-4EE2-9D87-CA4C60A24A71}" type="pres">
      <dgm:prSet presAssocID="{9E0AE586-8775-40A8-BD42-744780A4761D}" presName="node" presStyleLbl="node1" presStyleIdx="2" presStyleCnt="5">
        <dgm:presLayoutVars>
          <dgm:bulletEnabled val="1"/>
        </dgm:presLayoutVars>
      </dgm:prSet>
      <dgm:spPr/>
    </dgm:pt>
    <dgm:pt modelId="{BCCFDA39-5DAC-449C-98F8-699DA1B8D662}" type="pres">
      <dgm:prSet presAssocID="{9A949D97-0302-4539-BE13-BAB5A557ECDE}" presName="sibTrans" presStyleCnt="0"/>
      <dgm:spPr/>
    </dgm:pt>
    <dgm:pt modelId="{8510B40E-366B-42E9-82B6-E2F126D1D585}" type="pres">
      <dgm:prSet presAssocID="{C07709EB-3E87-493D-BD29-15816327F037}" presName="node" presStyleLbl="node1" presStyleIdx="3" presStyleCnt="5">
        <dgm:presLayoutVars>
          <dgm:bulletEnabled val="1"/>
        </dgm:presLayoutVars>
      </dgm:prSet>
      <dgm:spPr/>
    </dgm:pt>
    <dgm:pt modelId="{9E72ED19-DE9E-4D53-9247-B5AFB91EA737}" type="pres">
      <dgm:prSet presAssocID="{E791BBD0-2ADB-46AD-BF55-F08E7A8084DE}" presName="sibTrans" presStyleCnt="0"/>
      <dgm:spPr/>
    </dgm:pt>
    <dgm:pt modelId="{D80BCD0E-21D9-41D8-8DA4-1A11788AC74F}" type="pres">
      <dgm:prSet presAssocID="{40EDEC0C-BC62-4A23-9093-544BF1D62A4E}" presName="node" presStyleLbl="node1" presStyleIdx="4" presStyleCnt="5">
        <dgm:presLayoutVars>
          <dgm:bulletEnabled val="1"/>
        </dgm:presLayoutVars>
      </dgm:prSet>
      <dgm:spPr/>
    </dgm:pt>
  </dgm:ptLst>
  <dgm:cxnLst>
    <dgm:cxn modelId="{01B31F25-2E35-4295-80EA-F022D144F88C}" type="presOf" srcId="{D3BB74B1-0C67-4161-8C69-1074532E1DF7}" destId="{AAD6369C-1D85-4E40-8E51-B17E7B7FF153}" srcOrd="0" destOrd="0" presId="urn:microsoft.com/office/officeart/2005/8/layout/default"/>
    <dgm:cxn modelId="{361FB45F-8769-447D-BD37-1E0FF7F35795}" srcId="{D3BB74B1-0C67-4161-8C69-1074532E1DF7}" destId="{1CA3B5EA-882C-4F02-BDA0-1206F9457776}" srcOrd="0" destOrd="0" parTransId="{A39AB2FA-385C-4F85-9D99-B69E2B0C5139}" sibTransId="{0D479F81-509A-44B1-B860-D0DB80640005}"/>
    <dgm:cxn modelId="{AE217B67-11C2-420F-9CC9-D734CF7DA285}" srcId="{D3BB74B1-0C67-4161-8C69-1074532E1DF7}" destId="{40EDEC0C-BC62-4A23-9093-544BF1D62A4E}" srcOrd="4" destOrd="0" parTransId="{CBCFB669-FAD4-4BA0-8768-BD4DB8F4576F}" sibTransId="{5B8B6C98-0713-498B-B1C3-43D28130FE55}"/>
    <dgm:cxn modelId="{19022159-AA98-47C8-8017-716F30831259}" srcId="{D3BB74B1-0C67-4161-8C69-1074532E1DF7}" destId="{9E0AE586-8775-40A8-BD42-744780A4761D}" srcOrd="2" destOrd="0" parTransId="{3A454570-017D-4A26-AFF8-A7EE17AAF3DB}" sibTransId="{9A949D97-0302-4539-BE13-BAB5A557ECDE}"/>
    <dgm:cxn modelId="{24BE1880-A45D-4302-A4E2-512B84897DC5}" srcId="{D3BB74B1-0C67-4161-8C69-1074532E1DF7}" destId="{C07709EB-3E87-493D-BD29-15816327F037}" srcOrd="3" destOrd="0" parTransId="{80CF080B-E406-4B9F-802C-5C4613C23461}" sibTransId="{E791BBD0-2ADB-46AD-BF55-F08E7A8084DE}"/>
    <dgm:cxn modelId="{848C4898-8584-47BD-9DAE-B903FFACF329}" type="presOf" srcId="{C07709EB-3E87-493D-BD29-15816327F037}" destId="{8510B40E-366B-42E9-82B6-E2F126D1D585}" srcOrd="0" destOrd="0" presId="urn:microsoft.com/office/officeart/2005/8/layout/default"/>
    <dgm:cxn modelId="{A102CAA6-E3F0-4CE2-B0D8-DC0015683E27}" srcId="{D3BB74B1-0C67-4161-8C69-1074532E1DF7}" destId="{19541F82-751E-4BD4-BD2B-7D41DD1B200B}" srcOrd="1" destOrd="0" parTransId="{28AB75BB-03F3-44AC-9C0F-49C6AB947073}" sibTransId="{1344CE20-D03D-4482-8790-91E3F844B01E}"/>
    <dgm:cxn modelId="{652A75AC-C583-47B5-AC5B-D5F47D2FF7AA}" type="presOf" srcId="{40EDEC0C-BC62-4A23-9093-544BF1D62A4E}" destId="{D80BCD0E-21D9-41D8-8DA4-1A11788AC74F}" srcOrd="0" destOrd="0" presId="urn:microsoft.com/office/officeart/2005/8/layout/default"/>
    <dgm:cxn modelId="{4BBF0EEB-7816-432B-8ACF-B05D38734482}" type="presOf" srcId="{1CA3B5EA-882C-4F02-BDA0-1206F9457776}" destId="{86FD1B81-48A4-4D09-B659-55612BC51A26}" srcOrd="0" destOrd="0" presId="urn:microsoft.com/office/officeart/2005/8/layout/default"/>
    <dgm:cxn modelId="{850F3EF3-0C4E-4EC7-BCEA-4D1D67D1A803}" type="presOf" srcId="{9E0AE586-8775-40A8-BD42-744780A4761D}" destId="{42A4C5DC-346B-4EE2-9D87-CA4C60A24A71}" srcOrd="0" destOrd="0" presId="urn:microsoft.com/office/officeart/2005/8/layout/default"/>
    <dgm:cxn modelId="{797655FE-1CE3-42A5-854B-A4FB2FC571BD}" type="presOf" srcId="{19541F82-751E-4BD4-BD2B-7D41DD1B200B}" destId="{1D031785-0ADA-4869-99A2-1019AE4006EF}" srcOrd="0" destOrd="0" presId="urn:microsoft.com/office/officeart/2005/8/layout/default"/>
    <dgm:cxn modelId="{4F90E58D-475C-4FA9-9AC8-D14510D88026}" type="presParOf" srcId="{AAD6369C-1D85-4E40-8E51-B17E7B7FF153}" destId="{86FD1B81-48A4-4D09-B659-55612BC51A26}" srcOrd="0" destOrd="0" presId="urn:microsoft.com/office/officeart/2005/8/layout/default"/>
    <dgm:cxn modelId="{6A4FD84E-1265-411C-B12C-285C53EE4138}" type="presParOf" srcId="{AAD6369C-1D85-4E40-8E51-B17E7B7FF153}" destId="{E49C2A01-55EF-4142-BD2F-B3E1642A6C04}" srcOrd="1" destOrd="0" presId="urn:microsoft.com/office/officeart/2005/8/layout/default"/>
    <dgm:cxn modelId="{19D5EFA7-4CD5-4543-99A1-EE8209F1E9C3}" type="presParOf" srcId="{AAD6369C-1D85-4E40-8E51-B17E7B7FF153}" destId="{1D031785-0ADA-4869-99A2-1019AE4006EF}" srcOrd="2" destOrd="0" presId="urn:microsoft.com/office/officeart/2005/8/layout/default"/>
    <dgm:cxn modelId="{9DEE7F8E-B153-47BC-96EA-93EBCA339DEC}" type="presParOf" srcId="{AAD6369C-1D85-4E40-8E51-B17E7B7FF153}" destId="{25EC293E-14F6-4F34-AABD-E8359347E032}" srcOrd="3" destOrd="0" presId="urn:microsoft.com/office/officeart/2005/8/layout/default"/>
    <dgm:cxn modelId="{3D22D8BC-4875-453B-B78D-BF1DB091A26F}" type="presParOf" srcId="{AAD6369C-1D85-4E40-8E51-B17E7B7FF153}" destId="{42A4C5DC-346B-4EE2-9D87-CA4C60A24A71}" srcOrd="4" destOrd="0" presId="urn:microsoft.com/office/officeart/2005/8/layout/default"/>
    <dgm:cxn modelId="{3231D18A-7160-42E0-8003-68FA41D46336}" type="presParOf" srcId="{AAD6369C-1D85-4E40-8E51-B17E7B7FF153}" destId="{BCCFDA39-5DAC-449C-98F8-699DA1B8D662}" srcOrd="5" destOrd="0" presId="urn:microsoft.com/office/officeart/2005/8/layout/default"/>
    <dgm:cxn modelId="{ED578A7A-CE40-4655-9A28-13224576401D}" type="presParOf" srcId="{AAD6369C-1D85-4E40-8E51-B17E7B7FF153}" destId="{8510B40E-366B-42E9-82B6-E2F126D1D585}" srcOrd="6" destOrd="0" presId="urn:microsoft.com/office/officeart/2005/8/layout/default"/>
    <dgm:cxn modelId="{8F85E7EE-7AD9-40B3-9F0E-DDC9AE5C30EF}" type="presParOf" srcId="{AAD6369C-1D85-4E40-8E51-B17E7B7FF153}" destId="{9E72ED19-DE9E-4D53-9247-B5AFB91EA737}" srcOrd="7" destOrd="0" presId="urn:microsoft.com/office/officeart/2005/8/layout/default"/>
    <dgm:cxn modelId="{C5864097-D492-42F2-B40E-F12AB4605CA4}" type="presParOf" srcId="{AAD6369C-1D85-4E40-8E51-B17E7B7FF153}" destId="{D80BCD0E-21D9-41D8-8DA4-1A11788AC7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1B81-48A4-4D09-B659-55612BC51A26}">
      <dsp:nvSpPr>
        <dsp:cNvPr id="0" name=""/>
        <dsp:cNvSpPr/>
      </dsp:nvSpPr>
      <dsp:spPr>
        <a:xfrm>
          <a:off x="0" y="756852"/>
          <a:ext cx="2657574" cy="159454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El surrealisme va aparèixer a Europa a la dècada de 1920.</a:t>
          </a:r>
        </a:p>
      </dsp:txBody>
      <dsp:txXfrm>
        <a:off x="0" y="756852"/>
        <a:ext cx="2657574" cy="1594544"/>
      </dsp:txXfrm>
    </dsp:sp>
    <dsp:sp modelId="{1D031785-0ADA-4869-99A2-1019AE4006EF}">
      <dsp:nvSpPr>
        <dsp:cNvPr id="0" name=""/>
        <dsp:cNvSpPr/>
      </dsp:nvSpPr>
      <dsp:spPr>
        <a:xfrm>
          <a:off x="2923331" y="756852"/>
          <a:ext cx="2657574" cy="1594544"/>
        </a:xfrm>
        <a:prstGeom prst="rect">
          <a:avLst/>
        </a:prstGeom>
        <a:solidFill>
          <a:schemeClr val="accent1">
            <a:shade val="80000"/>
            <a:hueOff val="-58892"/>
            <a:satOff val="658"/>
            <a:lumOff val="630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Molt influït per les idees de Sigmund Freud i la psicoanàlisi. </a:t>
          </a:r>
        </a:p>
      </dsp:txBody>
      <dsp:txXfrm>
        <a:off x="2923331" y="756852"/>
        <a:ext cx="2657574" cy="1594544"/>
      </dsp:txXfrm>
    </dsp:sp>
    <dsp:sp modelId="{42A4C5DC-346B-4EE2-9D87-CA4C60A24A71}">
      <dsp:nvSpPr>
        <dsp:cNvPr id="0" name=""/>
        <dsp:cNvSpPr/>
      </dsp:nvSpPr>
      <dsp:spPr>
        <a:xfrm>
          <a:off x="5846663" y="756852"/>
          <a:ext cx="2657574" cy="1594544"/>
        </a:xfrm>
        <a:prstGeom prst="rect">
          <a:avLst/>
        </a:prstGeom>
        <a:solidFill>
          <a:schemeClr val="accent1">
            <a:shade val="80000"/>
            <a:hueOff val="-117783"/>
            <a:satOff val="1316"/>
            <a:lumOff val="1261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Vol anar més enllà del món real i arribar al món dels somnis.</a:t>
          </a:r>
        </a:p>
      </dsp:txBody>
      <dsp:txXfrm>
        <a:off x="5846663" y="756852"/>
        <a:ext cx="2657574" cy="1594544"/>
      </dsp:txXfrm>
    </dsp:sp>
    <dsp:sp modelId="{8510B40E-366B-42E9-82B6-E2F126D1D585}">
      <dsp:nvSpPr>
        <dsp:cNvPr id="0" name=""/>
        <dsp:cNvSpPr/>
      </dsp:nvSpPr>
      <dsp:spPr>
        <a:xfrm>
          <a:off x="1461665" y="2617154"/>
          <a:ext cx="2657574" cy="1594544"/>
        </a:xfrm>
        <a:prstGeom prst="rect">
          <a:avLst/>
        </a:prstGeom>
        <a:solidFill>
          <a:schemeClr val="accent1">
            <a:shade val="80000"/>
            <a:hueOff val="-176675"/>
            <a:satOff val="1974"/>
            <a:lumOff val="1891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Tècniques i formes impulsives i irracionals.</a:t>
          </a:r>
        </a:p>
      </dsp:txBody>
      <dsp:txXfrm>
        <a:off x="1461665" y="2617154"/>
        <a:ext cx="2657574" cy="1594544"/>
      </dsp:txXfrm>
    </dsp:sp>
    <dsp:sp modelId="{D80BCD0E-21D9-41D8-8DA4-1A11788AC74F}">
      <dsp:nvSpPr>
        <dsp:cNvPr id="0" name=""/>
        <dsp:cNvSpPr/>
      </dsp:nvSpPr>
      <dsp:spPr>
        <a:xfrm>
          <a:off x="4384997" y="2617154"/>
          <a:ext cx="2657574" cy="1594544"/>
        </a:xfrm>
        <a:prstGeom prst="rect">
          <a:avLst/>
        </a:prstGeom>
        <a:solidFill>
          <a:schemeClr val="accent1">
            <a:shade val="80000"/>
            <a:hueOff val="-235566"/>
            <a:satOff val="2632"/>
            <a:lumOff val="2522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Barreja elements reals en contextos impossibles.</a:t>
          </a:r>
        </a:p>
      </dsp:txBody>
      <dsp:txXfrm>
        <a:off x="4384997" y="2617154"/>
        <a:ext cx="2657574" cy="1594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1B81-48A4-4D09-B659-55612BC51A26}">
      <dsp:nvSpPr>
        <dsp:cNvPr id="0" name=""/>
        <dsp:cNvSpPr/>
      </dsp:nvSpPr>
      <dsp:spPr>
        <a:xfrm>
          <a:off x="0" y="735831"/>
          <a:ext cx="2745304" cy="1647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Neix a França entre 1907 i 1914 i suposa el trencament definitiu amb la pintura tradicional.</a:t>
          </a:r>
        </a:p>
      </dsp:txBody>
      <dsp:txXfrm>
        <a:off x="0" y="735831"/>
        <a:ext cx="2745304" cy="1647182"/>
      </dsp:txXfrm>
    </dsp:sp>
    <dsp:sp modelId="{1D031785-0ADA-4869-99A2-1019AE4006EF}">
      <dsp:nvSpPr>
        <dsp:cNvPr id="0" name=""/>
        <dsp:cNvSpPr/>
      </dsp:nvSpPr>
      <dsp:spPr>
        <a:xfrm>
          <a:off x="3019835" y="735831"/>
          <a:ext cx="2745304" cy="1647182"/>
        </a:xfrm>
        <a:prstGeom prst="rect">
          <a:avLst/>
        </a:prstGeom>
        <a:solidFill>
          <a:schemeClr val="accent2">
            <a:hueOff val="1932342"/>
            <a:satOff val="-20663"/>
            <a:lumOff val="539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Fou el primer corrent pictòric que va trencar amb el concepte de “perspectiva”</a:t>
          </a:r>
        </a:p>
      </dsp:txBody>
      <dsp:txXfrm>
        <a:off x="3019835" y="735831"/>
        <a:ext cx="2745304" cy="1647182"/>
      </dsp:txXfrm>
    </dsp:sp>
    <dsp:sp modelId="{42A4C5DC-346B-4EE2-9D87-CA4C60A24A71}">
      <dsp:nvSpPr>
        <dsp:cNvPr id="0" name=""/>
        <dsp:cNvSpPr/>
      </dsp:nvSpPr>
      <dsp:spPr>
        <a:xfrm>
          <a:off x="6039670" y="735831"/>
          <a:ext cx="2745304" cy="1647182"/>
        </a:xfrm>
        <a:prstGeom prst="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Totes les formes de la natura es representen amb figures geomètriques.</a:t>
          </a:r>
        </a:p>
      </dsp:txBody>
      <dsp:txXfrm>
        <a:off x="6039670" y="735831"/>
        <a:ext cx="2745304" cy="1647182"/>
      </dsp:txXfrm>
    </dsp:sp>
    <dsp:sp modelId="{8510B40E-366B-42E9-82B6-E2F126D1D585}">
      <dsp:nvSpPr>
        <dsp:cNvPr id="0" name=""/>
        <dsp:cNvSpPr/>
      </dsp:nvSpPr>
      <dsp:spPr>
        <a:xfrm>
          <a:off x="1509917" y="2657545"/>
          <a:ext cx="2745304" cy="1647182"/>
        </a:xfrm>
        <a:prstGeom prst="rect">
          <a:avLst/>
        </a:prstGeom>
        <a:solidFill>
          <a:schemeClr val="accent2">
            <a:hueOff val="5797025"/>
            <a:satOff val="-61990"/>
            <a:lumOff val="1617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Totes les parts dels objectes es presenten en un mateix pla.</a:t>
          </a:r>
        </a:p>
      </dsp:txBody>
      <dsp:txXfrm>
        <a:off x="1509917" y="2657545"/>
        <a:ext cx="2745304" cy="1647182"/>
      </dsp:txXfrm>
    </dsp:sp>
    <dsp:sp modelId="{D80BCD0E-21D9-41D8-8DA4-1A11788AC74F}">
      <dsp:nvSpPr>
        <dsp:cNvPr id="0" name=""/>
        <dsp:cNvSpPr/>
      </dsp:nvSpPr>
      <dsp:spPr>
        <a:xfrm>
          <a:off x="4529752" y="2657545"/>
          <a:ext cx="2745304" cy="1647182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 err="1">
              <a:latin typeface="Century Gothic" panose="020B0502020202020204" pitchFamily="34" charset="0"/>
            </a:rPr>
            <a:t>Georges</a:t>
          </a:r>
          <a:r>
            <a:rPr lang="ca-ES" sz="2000" b="1" kern="1200" noProof="0" dirty="0">
              <a:latin typeface="Century Gothic" panose="020B0502020202020204" pitchFamily="34" charset="0"/>
            </a:rPr>
            <a:t> </a:t>
          </a:r>
          <a:r>
            <a:rPr lang="ca-ES" sz="2000" b="1" kern="1200" noProof="0" dirty="0" err="1">
              <a:latin typeface="Century Gothic" panose="020B0502020202020204" pitchFamily="34" charset="0"/>
            </a:rPr>
            <a:t>Braque</a:t>
          </a:r>
          <a:r>
            <a:rPr lang="ca-ES" sz="2000" b="1" kern="1200" noProof="0" dirty="0">
              <a:latin typeface="Century Gothic" panose="020B0502020202020204" pitchFamily="34" charset="0"/>
            </a:rPr>
            <a:t>, Pablo Ruiz Picasso, Juan Gris, Joan Miró... </a:t>
          </a:r>
        </a:p>
      </dsp:txBody>
      <dsp:txXfrm>
        <a:off x="4529752" y="2657545"/>
        <a:ext cx="2745304" cy="1647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1B81-48A4-4D09-B659-55612BC51A26}">
      <dsp:nvSpPr>
        <dsp:cNvPr id="0" name=""/>
        <dsp:cNvSpPr/>
      </dsp:nvSpPr>
      <dsp:spPr>
        <a:xfrm>
          <a:off x="0" y="558576"/>
          <a:ext cx="2657574" cy="1594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L’art abstracte prescindeix de les figures reals. Exalta el color i el llenguatge visual.</a:t>
          </a:r>
        </a:p>
      </dsp:txBody>
      <dsp:txXfrm>
        <a:off x="0" y="558576"/>
        <a:ext cx="2657574" cy="1594544"/>
      </dsp:txXfrm>
    </dsp:sp>
    <dsp:sp modelId="{1D031785-0ADA-4869-99A2-1019AE4006EF}">
      <dsp:nvSpPr>
        <dsp:cNvPr id="0" name=""/>
        <dsp:cNvSpPr/>
      </dsp:nvSpPr>
      <dsp:spPr>
        <a:xfrm>
          <a:off x="2923331" y="558576"/>
          <a:ext cx="2657574" cy="1594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Rebutja la còpia o la reproducció del que és real i es centra en el món interior.</a:t>
          </a:r>
        </a:p>
      </dsp:txBody>
      <dsp:txXfrm>
        <a:off x="2923331" y="558576"/>
        <a:ext cx="2657574" cy="1594544"/>
      </dsp:txXfrm>
    </dsp:sp>
    <dsp:sp modelId="{42A4C5DC-346B-4EE2-9D87-CA4C60A24A71}">
      <dsp:nvSpPr>
        <dsp:cNvPr id="0" name=""/>
        <dsp:cNvSpPr/>
      </dsp:nvSpPr>
      <dsp:spPr>
        <a:xfrm>
          <a:off x="5846663" y="558576"/>
          <a:ext cx="2657574" cy="1594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Formes, colors i línies creen composicions independents del món exterior.</a:t>
          </a:r>
        </a:p>
      </dsp:txBody>
      <dsp:txXfrm>
        <a:off x="5846663" y="558576"/>
        <a:ext cx="2657574" cy="1594544"/>
      </dsp:txXfrm>
    </dsp:sp>
    <dsp:sp modelId="{8510B40E-366B-42E9-82B6-E2F126D1D585}">
      <dsp:nvSpPr>
        <dsp:cNvPr id="0" name=""/>
        <dsp:cNvSpPr/>
      </dsp:nvSpPr>
      <dsp:spPr>
        <a:xfrm>
          <a:off x="1461665" y="2418878"/>
          <a:ext cx="2657574" cy="15945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Ús de formes geomètriques, volums, formes indefinides ...</a:t>
          </a:r>
        </a:p>
      </dsp:txBody>
      <dsp:txXfrm>
        <a:off x="1461665" y="2418878"/>
        <a:ext cx="2657574" cy="1594544"/>
      </dsp:txXfrm>
    </dsp:sp>
    <dsp:sp modelId="{D80BCD0E-21D9-41D8-8DA4-1A11788AC74F}">
      <dsp:nvSpPr>
        <dsp:cNvPr id="0" name=""/>
        <dsp:cNvSpPr/>
      </dsp:nvSpPr>
      <dsp:spPr>
        <a:xfrm>
          <a:off x="4384997" y="2418878"/>
          <a:ext cx="2657574" cy="15945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latin typeface="Century Gothic" panose="020B0502020202020204" pitchFamily="34" charset="0"/>
            </a:rPr>
            <a:t>Gran importància del cromatisme i de les sensacions visuals.</a:t>
          </a:r>
        </a:p>
      </dsp:txBody>
      <dsp:txXfrm>
        <a:off x="4384997" y="2418878"/>
        <a:ext cx="2657574" cy="1594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rtaldhistoria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portaldhistoria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hyperlink" Target="http://www.portaldhistor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portaldhistoria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portaldhistor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hyperlink" Target="http://www.portaldhistor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historia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portaldhistori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1752600"/>
          </a:xfrm>
          <a:solidFill>
            <a:schemeClr val="bg1">
              <a:lumMod val="65000"/>
            </a:schemeClr>
          </a:solidFill>
        </p:spPr>
        <p:txBody>
          <a:bodyPr>
            <a:normAutofit fontScale="92500"/>
          </a:bodyPr>
          <a:lstStyle/>
          <a:p>
            <a:endParaRPr lang="ca-ES" sz="8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ca-ES" sz="28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L’Art Europeu de la primera meitat del segle xx.</a:t>
            </a:r>
          </a:p>
          <a:p>
            <a:r>
              <a:rPr lang="ca-ES" sz="28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Les avantguardes artístiques (2a part)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5400" b="1" dirty="0">
                <a:latin typeface="Century Gothic" pitchFamily="34" charset="0"/>
              </a:rPr>
              <a:t>Història de l’Art </a:t>
            </a:r>
          </a:p>
        </p:txBody>
      </p:sp>
      <p:pic>
        <p:nvPicPr>
          <p:cNvPr id="4" name="3 Imagen" descr="LogoColorTextBelow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34000"/>
            <a:ext cx="936104" cy="9361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81" y="4691808"/>
            <a:ext cx="2548438" cy="16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EL CUBISME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5400600" cy="5642582"/>
          </a:xfrm>
        </p:spPr>
      </p:pic>
      <p:pic>
        <p:nvPicPr>
          <p:cNvPr id="7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1520" y="2440512"/>
            <a:ext cx="2491680" cy="1846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Pablo Ruiz Picasso</a:t>
            </a:r>
          </a:p>
          <a:p>
            <a:endParaRPr lang="ca-ES" b="1" dirty="0">
              <a:latin typeface="Century Gothic" panose="020B0502020202020204" pitchFamily="34" charset="0"/>
            </a:endParaRPr>
          </a:p>
          <a:p>
            <a:r>
              <a:rPr lang="ca-ES" sz="2000" b="1" i="1" dirty="0">
                <a:latin typeface="Century Gothic" panose="020B0502020202020204" pitchFamily="34" charset="0"/>
              </a:rPr>
              <a:t>Les Senyoretes del carrer d'Avinyó </a:t>
            </a:r>
          </a:p>
          <a:p>
            <a:endParaRPr lang="ca-ES" sz="2000" b="1" i="1" dirty="0">
              <a:latin typeface="Century Gothic" panose="020B0502020202020204" pitchFamily="34" charset="0"/>
            </a:endParaRPr>
          </a:p>
          <a:p>
            <a:r>
              <a:rPr lang="ca-ES" b="1" dirty="0">
                <a:latin typeface="Century Gothic" panose="020B0502020202020204" pitchFamily="34" charset="0"/>
              </a:rPr>
              <a:t>(1907)</a:t>
            </a:r>
          </a:p>
        </p:txBody>
      </p:sp>
    </p:spTree>
    <p:extLst>
      <p:ext uri="{BB962C8B-B14F-4D97-AF65-F5344CB8AC3E}">
        <p14:creationId xmlns:p14="http://schemas.microsoft.com/office/powerpoint/2010/main" val="114259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EL CUBISME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1999938"/>
            <a:ext cx="4132051" cy="3661310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788258" cy="4077362"/>
          </a:xfrm>
        </p:spPr>
      </p:pic>
      <p:pic>
        <p:nvPicPr>
          <p:cNvPr id="7" name="3 Imagen" descr="LogoColorTextBelow.jpe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75882" y="1508444"/>
            <a:ext cx="3600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Pablo Ruiz Picasso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Dues versions de “Tres músics” (1921)</a:t>
            </a:r>
          </a:p>
        </p:txBody>
      </p:sp>
    </p:spTree>
    <p:extLst>
      <p:ext uri="{BB962C8B-B14F-4D97-AF65-F5344CB8AC3E}">
        <p14:creationId xmlns:p14="http://schemas.microsoft.com/office/powerpoint/2010/main" val="39743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EL CUBISME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7"/>
            <a:ext cx="8496944" cy="4937411"/>
          </a:xfrm>
        </p:spPr>
      </p:pic>
      <p:pic>
        <p:nvPicPr>
          <p:cNvPr id="7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520" y="1268760"/>
            <a:ext cx="39822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Pablo Picasso: “</a:t>
            </a:r>
            <a:r>
              <a:rPr lang="ca-ES" b="1" i="1" dirty="0" err="1">
                <a:latin typeface="Century Gothic" panose="020B0502020202020204" pitchFamily="34" charset="0"/>
              </a:rPr>
              <a:t>Guernica</a:t>
            </a:r>
            <a:r>
              <a:rPr lang="ca-ES" b="1" dirty="0">
                <a:latin typeface="Century Gothic" panose="020B0502020202020204" pitchFamily="34" charset="0"/>
              </a:rPr>
              <a:t>” (1937)</a:t>
            </a:r>
          </a:p>
        </p:txBody>
      </p:sp>
    </p:spTree>
    <p:extLst>
      <p:ext uri="{BB962C8B-B14F-4D97-AF65-F5344CB8AC3E}">
        <p14:creationId xmlns:p14="http://schemas.microsoft.com/office/powerpoint/2010/main" val="22577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L’abstracció o l’art abstracte</a:t>
            </a:r>
            <a:endParaRPr lang="ca-ES" dirty="0"/>
          </a:p>
        </p:txBody>
      </p:sp>
      <p:pic>
        <p:nvPicPr>
          <p:cNvPr id="7" name="3 Imagen" descr="LogoColorTextBelow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263339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401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L’abstracció (art abstracte)</a:t>
            </a:r>
            <a:endParaRPr lang="ca-E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8" y="1628800"/>
            <a:ext cx="6339426" cy="4691176"/>
          </a:xfrm>
        </p:spPr>
      </p:pic>
      <p:pic>
        <p:nvPicPr>
          <p:cNvPr id="7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32240" y="1916832"/>
            <a:ext cx="2160240" cy="1231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Vassily Kandinski</a:t>
            </a:r>
          </a:p>
          <a:p>
            <a:endParaRPr lang="ca-ES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COMPOSICIÓ II</a:t>
            </a:r>
          </a:p>
          <a:p>
            <a:r>
              <a:rPr lang="ca-ES" dirty="0">
                <a:latin typeface="Century Gothic" panose="020B0502020202020204" pitchFamily="34" charset="0"/>
              </a:rPr>
              <a:t>(1910)</a:t>
            </a:r>
          </a:p>
        </p:txBody>
      </p:sp>
    </p:spTree>
    <p:extLst>
      <p:ext uri="{BB962C8B-B14F-4D97-AF65-F5344CB8AC3E}">
        <p14:creationId xmlns:p14="http://schemas.microsoft.com/office/powerpoint/2010/main" val="135882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L’abstracció (art abstracte)</a:t>
            </a:r>
            <a:endParaRPr lang="ca-E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83" y="1628800"/>
            <a:ext cx="6451917" cy="4608512"/>
          </a:xfrm>
        </p:spPr>
      </p:pic>
      <p:pic>
        <p:nvPicPr>
          <p:cNvPr id="7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9513" y="2060848"/>
            <a:ext cx="2232248" cy="1231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Vassily Kandinski</a:t>
            </a:r>
          </a:p>
          <a:p>
            <a:endParaRPr lang="ca-ES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COMPOSICIÓ IV</a:t>
            </a:r>
          </a:p>
          <a:p>
            <a:r>
              <a:rPr lang="ca-ES" dirty="0">
                <a:latin typeface="Century Gothic" panose="020B0502020202020204" pitchFamily="34" charset="0"/>
              </a:rPr>
              <a:t>(1911)</a:t>
            </a:r>
          </a:p>
        </p:txBody>
      </p:sp>
    </p:spTree>
    <p:extLst>
      <p:ext uri="{BB962C8B-B14F-4D97-AF65-F5344CB8AC3E}">
        <p14:creationId xmlns:p14="http://schemas.microsoft.com/office/powerpoint/2010/main" val="358296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L’ABSTRACCIÓ (art abstracte)</a:t>
            </a:r>
            <a:endParaRPr lang="ca-ES" sz="3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8860"/>
            <a:ext cx="4240023" cy="2732887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8" y="3083836"/>
            <a:ext cx="4240021" cy="3190510"/>
          </a:xfrm>
        </p:spPr>
      </p:pic>
      <p:pic>
        <p:nvPicPr>
          <p:cNvPr id="7" name="3 Imagen" descr="LogoColorTextBelow.jpe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75881" y="1508444"/>
            <a:ext cx="3860269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Joan Miró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1. Paisatge català (el caçador)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(1923-24)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2. El somriure de les ales flamejants (1953)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4541775" y="1988840"/>
            <a:ext cx="462273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3">
            <a:extLst>
              <a:ext uri="{FF2B5EF4-FFF2-40B4-BE49-F238E27FC236}">
                <a16:creationId xmlns:a16="http://schemas.microsoft.com/office/drawing/2014/main" id="{B599AFC6-3345-4891-BE86-C732A5EAFB1C}"/>
              </a:ext>
            </a:extLst>
          </p:cNvPr>
          <p:cNvCxnSpPr>
            <a:cxnSpLocks/>
          </p:cNvCxnSpPr>
          <p:nvPr/>
        </p:nvCxnSpPr>
        <p:spPr>
          <a:xfrm>
            <a:off x="7092280" y="2780928"/>
            <a:ext cx="216024" cy="302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</p:spPr>
        <p:txBody>
          <a:bodyPr>
            <a:normAutofit fontScale="90000"/>
          </a:bodyPr>
          <a:lstStyle/>
          <a:p>
            <a:r>
              <a:rPr lang="ca-ES" sz="3200" dirty="0">
                <a:solidFill>
                  <a:srgbClr val="FFC000"/>
                </a:solidFill>
                <a:latin typeface="Century Gothic" panose="020B0502020202020204" pitchFamily="34" charset="0"/>
              </a:rPr>
              <a:t>ABSTRACCIÓ</a:t>
            </a:r>
            <a:endParaRPr lang="ca-ES" sz="3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2938844" cy="5642582"/>
          </a:xfrm>
        </p:spPr>
      </p:pic>
      <p:pic>
        <p:nvPicPr>
          <p:cNvPr id="7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1520" y="2440512"/>
            <a:ext cx="2491680" cy="1846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Joan Miró</a:t>
            </a:r>
          </a:p>
          <a:p>
            <a:endParaRPr lang="ca-ES" b="1" dirty="0">
              <a:latin typeface="Century Gothic" panose="020B0502020202020204" pitchFamily="34" charset="0"/>
            </a:endParaRPr>
          </a:p>
          <a:p>
            <a:r>
              <a:rPr lang="ca-ES" sz="2000" b="1" i="1" dirty="0">
                <a:latin typeface="Century Gothic" panose="020B0502020202020204" pitchFamily="34" charset="0"/>
              </a:rPr>
              <a:t>Escultura: “Dona i ocell”</a:t>
            </a:r>
          </a:p>
          <a:p>
            <a:endParaRPr lang="ca-ES" sz="2000" b="1" i="1" dirty="0">
              <a:latin typeface="Century Gothic" panose="020B0502020202020204" pitchFamily="34" charset="0"/>
            </a:endParaRPr>
          </a:p>
          <a:p>
            <a:r>
              <a:rPr lang="ca-ES" b="1" dirty="0">
                <a:latin typeface="Century Gothic" panose="020B0502020202020204" pitchFamily="34" charset="0"/>
              </a:rPr>
              <a:t>(1983)</a:t>
            </a:r>
          </a:p>
        </p:txBody>
      </p:sp>
    </p:spTree>
    <p:extLst>
      <p:ext uri="{BB962C8B-B14F-4D97-AF65-F5344CB8AC3E}">
        <p14:creationId xmlns:p14="http://schemas.microsoft.com/office/powerpoint/2010/main" val="377443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El surrealisme</a:t>
            </a:r>
            <a:endParaRPr lang="ca-ES" dirty="0"/>
          </a:p>
        </p:txBody>
      </p:sp>
      <p:pic>
        <p:nvPicPr>
          <p:cNvPr id="7" name="3 Imagen" descr="LogoColorTextBelow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0185950"/>
              </p:ext>
            </p:extLst>
          </p:nvPr>
        </p:nvGraphicFramePr>
        <p:xfrm>
          <a:off x="301625" y="1412776"/>
          <a:ext cx="850423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968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830" y="0"/>
            <a:ext cx="8534400" cy="1230960"/>
          </a:xfrm>
        </p:spPr>
        <p:txBody>
          <a:bodyPr>
            <a:normAutofit fontScale="90000"/>
          </a:bodyPr>
          <a:lstStyle/>
          <a:p>
            <a:br>
              <a:rPr lang="ca-E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br>
              <a:rPr lang="ca-ES" sz="4400" b="1" dirty="0">
                <a:latin typeface="Century Gothic" panose="020B0502020202020204" pitchFamily="34" charset="0"/>
              </a:rPr>
            </a:br>
            <a:br>
              <a:rPr lang="ca-ES" sz="4400" b="1" dirty="0">
                <a:latin typeface="Century Gothic" panose="020B0502020202020204" pitchFamily="34" charset="0"/>
              </a:rPr>
            </a:br>
            <a:r>
              <a:rPr lang="ca-ES" sz="2700" b="1" dirty="0">
                <a:solidFill>
                  <a:srgbClr val="C00000"/>
                </a:solidFill>
                <a:latin typeface="Century Gothic" pitchFamily="34" charset="0"/>
              </a:rPr>
              <a:t>EL SURREALISME – Salvador Dalí</a:t>
            </a:r>
            <a:br>
              <a:rPr lang="ca-ES" sz="27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ca-ES" sz="2700" b="1" dirty="0">
                <a:solidFill>
                  <a:srgbClr val="C00000"/>
                </a:solidFill>
                <a:latin typeface="Century Gothic" pitchFamily="34" charset="0"/>
              </a:rPr>
              <a:t>La persistència de la memòria (1931)</a:t>
            </a:r>
            <a:br>
              <a:rPr lang="ca-ES" sz="27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ca-ES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556792"/>
            <a:ext cx="6552728" cy="4757280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BBAE01F7-6479-47AD-A502-2B9DDCF36B98}"/>
              </a:ext>
            </a:extLst>
          </p:cNvPr>
          <p:cNvSpPr txBox="1"/>
          <p:nvPr/>
        </p:nvSpPr>
        <p:spPr>
          <a:xfrm>
            <a:off x="3059832" y="1886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GRAN MASTURBADOR</a:t>
            </a:r>
          </a:p>
          <a:p>
            <a:r>
              <a:rPr lang="ca-E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Salvador Dalí (1929)</a:t>
            </a:r>
            <a:endParaRPr lang="es-ES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56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42728" cy="786408"/>
          </a:xfrm>
        </p:spPr>
        <p:txBody>
          <a:bodyPr/>
          <a:lstStyle/>
          <a:p>
            <a:pPr algn="l"/>
            <a:r>
              <a:rPr lang="ca-ES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EL SURREALISME</a:t>
            </a:r>
            <a:endParaRPr lang="ca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2"/>
          </p:nvPr>
        </p:nvSpPr>
        <p:spPr>
          <a:xfrm>
            <a:off x="179512" y="1981200"/>
            <a:ext cx="2736304" cy="2599927"/>
          </a:xfrm>
        </p:spPr>
        <p:txBody>
          <a:bodyPr>
            <a:normAutofit fontScale="92500" lnSpcReduction="20000"/>
          </a:bodyPr>
          <a:lstStyle/>
          <a:p>
            <a:r>
              <a:rPr lang="ca-ES" sz="2400" b="1" i="1" dirty="0">
                <a:latin typeface="Century Gothic" panose="020B0502020202020204" pitchFamily="34" charset="0"/>
              </a:rPr>
              <a:t>Somni causat pel vol d’una abella al voltant d’una magrana un segon abans de despertar-se.</a:t>
            </a:r>
            <a:endParaRPr lang="ca-ES" sz="2400" b="1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Salvador Dalí</a:t>
            </a:r>
          </a:p>
          <a:p>
            <a:r>
              <a:rPr lang="ca-ES" sz="2000" b="1" dirty="0">
                <a:latin typeface="Century Gothic" panose="020B0502020202020204" pitchFamily="34" charset="0"/>
              </a:rPr>
              <a:t>1944</a:t>
            </a:r>
            <a:endParaRPr lang="ca-ES" sz="2400" b="1" dirty="0">
              <a:latin typeface="Century Gothic" panose="020B0502020202020204" pitchFamily="34" charset="0"/>
            </a:endParaRP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0018"/>
            <a:ext cx="4680520" cy="5857964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830" y="0"/>
            <a:ext cx="8534400" cy="1230960"/>
          </a:xfrm>
        </p:spPr>
        <p:txBody>
          <a:bodyPr>
            <a:normAutofit fontScale="90000"/>
          </a:bodyPr>
          <a:lstStyle/>
          <a:p>
            <a:br>
              <a:rPr lang="ca-E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br>
              <a:rPr lang="ca-ES" sz="4400" b="1" dirty="0">
                <a:latin typeface="Century Gothic" panose="020B0502020202020204" pitchFamily="34" charset="0"/>
              </a:rPr>
            </a:br>
            <a:br>
              <a:rPr lang="ca-ES" sz="4400" b="1" dirty="0">
                <a:latin typeface="Century Gothic" panose="020B0502020202020204" pitchFamily="34" charset="0"/>
              </a:rPr>
            </a:br>
            <a:r>
              <a:rPr lang="ca-ES" sz="2700" b="1" dirty="0">
                <a:solidFill>
                  <a:srgbClr val="C00000"/>
                </a:solidFill>
                <a:latin typeface="Century Gothic" pitchFamily="34" charset="0"/>
              </a:rPr>
              <a:t>EL SURREALISME – Max Ernst</a:t>
            </a:r>
            <a:br>
              <a:rPr lang="ca-ES" sz="27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fr-FR" sz="2700" b="1" i="1" dirty="0">
                <a:solidFill>
                  <a:srgbClr val="C00000"/>
                </a:solidFill>
                <a:latin typeface="Century Gothic" pitchFamily="34" charset="0"/>
              </a:rPr>
              <a:t>L’Ange du </a:t>
            </a:r>
            <a:r>
              <a:rPr lang="fr-FR" sz="2700" b="1" i="1" dirty="0" err="1">
                <a:solidFill>
                  <a:srgbClr val="C00000"/>
                </a:solidFill>
                <a:latin typeface="Century Gothic" pitchFamily="34" charset="0"/>
              </a:rPr>
              <a:t>Foyeur</a:t>
            </a:r>
            <a:r>
              <a:rPr lang="fr-FR" sz="27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ca-ES" sz="2700" b="1" dirty="0">
                <a:solidFill>
                  <a:srgbClr val="C00000"/>
                </a:solidFill>
                <a:latin typeface="Century Gothic" pitchFamily="34" charset="0"/>
              </a:rPr>
              <a:t>(1937)</a:t>
            </a:r>
            <a:br>
              <a:rPr lang="ca-ES" sz="27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ca-ES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67" y="1556792"/>
            <a:ext cx="6132926" cy="4757280"/>
          </a:xfrm>
        </p:spPr>
      </p:pic>
      <p:pic>
        <p:nvPicPr>
          <p:cNvPr id="5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37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El cubisme</a:t>
            </a:r>
            <a:endParaRPr lang="ca-ES" dirty="0"/>
          </a:p>
        </p:txBody>
      </p:sp>
      <p:pic>
        <p:nvPicPr>
          <p:cNvPr id="7" name="3 Imagen" descr="LogoColorTextBelow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6771883"/>
              </p:ext>
            </p:extLst>
          </p:nvPr>
        </p:nvGraphicFramePr>
        <p:xfrm>
          <a:off x="179512" y="1412776"/>
          <a:ext cx="878497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063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7565"/>
            <a:ext cx="4680520" cy="5817217"/>
          </a:xfrm>
        </p:spPr>
      </p:pic>
      <p:pic>
        <p:nvPicPr>
          <p:cNvPr id="7" name="3 Imagen" descr="LogoColorTextBelow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5876" y="2420888"/>
            <a:ext cx="2159650" cy="1846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 err="1">
                <a:latin typeface="Century Gothic" panose="020B0502020202020204" pitchFamily="34" charset="0"/>
              </a:rPr>
              <a:t>Georges</a:t>
            </a:r>
            <a:r>
              <a:rPr lang="ca-ES" b="1" dirty="0">
                <a:latin typeface="Century Gothic" panose="020B0502020202020204" pitchFamily="34" charset="0"/>
              </a:rPr>
              <a:t> </a:t>
            </a:r>
            <a:r>
              <a:rPr lang="ca-ES" b="1" dirty="0" err="1">
                <a:latin typeface="Century Gothic" panose="020B0502020202020204" pitchFamily="34" charset="0"/>
              </a:rPr>
              <a:t>Braque</a:t>
            </a:r>
            <a:endParaRPr lang="ca-ES" b="1" dirty="0">
              <a:latin typeface="Century Gothic" panose="020B0502020202020204" pitchFamily="34" charset="0"/>
            </a:endParaRPr>
          </a:p>
          <a:p>
            <a:endParaRPr lang="ca-ES" dirty="0">
              <a:latin typeface="Century Gothic" panose="020B0502020202020204" pitchFamily="34" charset="0"/>
            </a:endParaRPr>
          </a:p>
          <a:p>
            <a:r>
              <a:rPr lang="ca-ES" sz="2000" b="1" dirty="0">
                <a:latin typeface="Century Gothic" panose="020B0502020202020204" pitchFamily="34" charset="0"/>
              </a:rPr>
              <a:t>Violí i canelobre </a:t>
            </a:r>
          </a:p>
          <a:p>
            <a:endParaRPr lang="ca-ES" sz="2000" b="1" dirty="0">
              <a:latin typeface="Century Gothic" panose="020B0502020202020204" pitchFamily="34" charset="0"/>
            </a:endParaRPr>
          </a:p>
          <a:p>
            <a:r>
              <a:rPr lang="ca-ES" dirty="0">
                <a:latin typeface="Century Gothic" panose="020B0502020202020204" pitchFamily="34" charset="0"/>
              </a:rPr>
              <a:t>(1910)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EL CUBISME</a:t>
            </a:r>
          </a:p>
        </p:txBody>
      </p:sp>
    </p:spTree>
    <p:extLst>
      <p:ext uri="{BB962C8B-B14F-4D97-AF65-F5344CB8AC3E}">
        <p14:creationId xmlns:p14="http://schemas.microsoft.com/office/powerpoint/2010/main" val="349912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EL CUBISME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08444"/>
            <a:ext cx="3428218" cy="4953776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924219"/>
            <a:ext cx="4120135" cy="3323576"/>
          </a:xfrm>
        </p:spPr>
      </p:pic>
      <p:pic>
        <p:nvPicPr>
          <p:cNvPr id="7" name="3 Imagen" descr="LogoColorTextBelow.jpe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7860" y="218421"/>
            <a:ext cx="618291" cy="6182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75882" y="1508444"/>
            <a:ext cx="3600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b="1" dirty="0">
                <a:latin typeface="Century Gothic" panose="020B0502020202020204" pitchFamily="34" charset="0"/>
              </a:rPr>
              <a:t>Juan Gris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1. Guitarra i mandolina (1919)</a:t>
            </a:r>
          </a:p>
          <a:p>
            <a:r>
              <a:rPr lang="ca-ES" b="1" dirty="0">
                <a:latin typeface="Century Gothic" panose="020B0502020202020204" pitchFamily="34" charset="0"/>
              </a:rPr>
              <a:t>2. Natura morta amb guitarra (1920)</a:t>
            </a:r>
          </a:p>
        </p:txBody>
      </p:sp>
    </p:spTree>
    <p:extLst>
      <p:ext uri="{BB962C8B-B14F-4D97-AF65-F5344CB8AC3E}">
        <p14:creationId xmlns:p14="http://schemas.microsoft.com/office/powerpoint/2010/main" val="99652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1472</TotalTime>
  <Words>380</Words>
  <Application>Microsoft Office PowerPoint</Application>
  <PresentationFormat>Presentació en pantalla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3" baseType="lpstr">
      <vt:lpstr>Aharoni</vt:lpstr>
      <vt:lpstr>Century Gothic</vt:lpstr>
      <vt:lpstr>Georgia</vt:lpstr>
      <vt:lpstr>Wingdings</vt:lpstr>
      <vt:lpstr>Wingdings 2</vt:lpstr>
      <vt:lpstr>Civil</vt:lpstr>
      <vt:lpstr>Història de l’Art </vt:lpstr>
      <vt:lpstr>El surrealisme</vt:lpstr>
      <vt:lpstr>   EL SURREALISME – Salvador Dalí La persistència de la memòria (1931) </vt:lpstr>
      <vt:lpstr>Presentació del PowerPoint</vt:lpstr>
      <vt:lpstr>EL SURREALISME</vt:lpstr>
      <vt:lpstr>   EL SURREALISME – Max Ernst L’Ange du Foyeur (1937) </vt:lpstr>
      <vt:lpstr>El cubisme</vt:lpstr>
      <vt:lpstr>EL CUBISME</vt:lpstr>
      <vt:lpstr>EL CUBISME</vt:lpstr>
      <vt:lpstr>EL CUBISME</vt:lpstr>
      <vt:lpstr>EL CUBISME</vt:lpstr>
      <vt:lpstr>EL CUBISME</vt:lpstr>
      <vt:lpstr>L’abstracció o l’art abstracte</vt:lpstr>
      <vt:lpstr>L’abstracció (art abstracte)</vt:lpstr>
      <vt:lpstr>L’abstracció (art abstracte)</vt:lpstr>
      <vt:lpstr>L’ABSTRACCIÓ (art abstracte)</vt:lpstr>
      <vt:lpstr>ABSTRACCIÓ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Història de l’Art</dc:title>
  <dc:creator>Jordi</dc:creator>
  <cp:lastModifiedBy>Jordi Castellví</cp:lastModifiedBy>
  <cp:revision>109</cp:revision>
  <dcterms:created xsi:type="dcterms:W3CDTF">2009-01-18T17:57:51Z</dcterms:created>
  <dcterms:modified xsi:type="dcterms:W3CDTF">2018-01-21T19:27:36Z</dcterms:modified>
</cp:coreProperties>
</file>